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0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16FCA-8482-BB4E-B0C0-370DD77EC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27CA55-1F69-8540-BA27-4723CDF03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3E578-36B3-254C-BCE7-5341AF191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BCE6-DC4D-C641-B5A4-3A5FE770F622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9CEB-E1E2-AC43-AB59-78A6E11FC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9A636-2B15-F74E-B5C8-77E0AEEA4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3A316-72AF-1A45-AB9E-195140333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05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B8D44-EB36-574C-B6EB-C7A6F850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D1EBC3-F295-454C-93F9-0586765B6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18A70-FDE3-8446-943F-693496B68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BCE6-DC4D-C641-B5A4-3A5FE770F622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46CE1-9BF5-1F44-AC55-E0CBFC8F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5A66-9E22-7641-A2F0-3091309BA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3A316-72AF-1A45-AB9E-195140333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90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CBBBCD-61FA-CC4A-9573-22781AF81C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CD4EFE-4016-0645-843A-17E7FD014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844AF-12B9-7C41-9A25-053FECFFC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BCE6-DC4D-C641-B5A4-3A5FE770F622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9E1BA-2307-094C-B52D-4B4FF49E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EB282-4F80-8C4D-966F-91677580F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3A316-72AF-1A45-AB9E-195140333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51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FB5B8-DAC9-2142-99D9-B259CF77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2253B-D48A-DB45-84BF-309118767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780C9-AE33-A64C-88FB-7F4777788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BCE6-DC4D-C641-B5A4-3A5FE770F622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F90C2-6752-0A47-B063-8DC89EF48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24219-A66A-9242-974B-AC690C4A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3A316-72AF-1A45-AB9E-195140333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455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0A694-4721-D243-8F7D-F0E34EAB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9C481-5EB7-D74A-A49A-616510EC5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1C230-AA28-3544-BA00-5EC07916F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BCE6-DC4D-C641-B5A4-3A5FE770F622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EE860-FCA4-3F49-A0C0-4063F9D5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2B10E-310F-C14E-87DF-C3815503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3A316-72AF-1A45-AB9E-195140333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7357D-8E5B-374D-AF0A-FA960ABC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EFE7A-BDA0-3240-B687-1C3FCE0BF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F3AE77-676B-DF4D-A78C-4E52B9A34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FA79E-2070-B840-9BA2-3E8738864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BCE6-DC4D-C641-B5A4-3A5FE770F622}" type="datetimeFigureOut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E93947-6911-D045-9BCC-6AB03652B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65ABA-2535-3243-9191-5452AF108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3A316-72AF-1A45-AB9E-195140333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6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7E1C8-2B92-064B-B5B0-3B855C2F4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490D0-00B4-0342-B35F-D4BBC9C90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3A513-134F-B545-9013-B4CF26F18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267D05-AA74-D648-B18C-B66EABD55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82886F-699A-BC46-BA31-B6C13391E9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EE8FDD-DC21-D540-B4F7-F48943ED3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BCE6-DC4D-C641-B5A4-3A5FE770F622}" type="datetimeFigureOut">
              <a:rPr lang="en-US" smtClean="0"/>
              <a:t>5/14/19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C38351-50F8-B64C-A9B9-4644A8FA4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AC092C-35B6-8445-8C4C-24C9F6A3C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3A316-72AF-1A45-AB9E-195140333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37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B0FB-4C31-7649-A469-8395870A1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CD55FB-1D47-6A4D-8955-947973B05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BCE6-DC4D-C641-B5A4-3A5FE770F622}" type="datetimeFigureOut">
              <a:rPr lang="en-US" smtClean="0"/>
              <a:t>5/14/19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391041-34B0-F047-84D7-E62AF3AC0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66EBA-A9DD-4144-9E0F-3EDAED5F9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3A316-72AF-1A45-AB9E-195140333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38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D8D377-7A59-0847-A4CA-EBD30D6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BCE6-DC4D-C641-B5A4-3A5FE770F622}" type="datetimeFigureOut">
              <a:rPr lang="en-US" smtClean="0"/>
              <a:t>5/14/19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77C918-0FCC-5942-9B8A-8BA6B74A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DE7C6-8D66-AC46-8D5A-F5E3ECDED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3A316-72AF-1A45-AB9E-195140333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9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24A4B-8DC7-7C48-9BCB-FAEBAD92C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B04F-CB56-F849-B121-26677E2D9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9362A-4FA3-CE4B-A106-88112E24F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D89FA-ADDA-044E-A376-8C73271DB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BCE6-DC4D-C641-B5A4-3A5FE770F622}" type="datetimeFigureOut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FA8DB-84FD-414B-A1B2-7122EBF6F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39939-093D-1347-BE92-9B50F15B5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3A316-72AF-1A45-AB9E-195140333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6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D4F47-5FDF-EB4A-B573-EC4A47EF7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0F215E-403B-9449-BBD3-9BFBB66DCD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C0AEE-AF8E-3343-ADD5-14381EB30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4802A-8D93-3545-B977-8D6D03510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BCE6-DC4D-C641-B5A4-3A5FE770F622}" type="datetimeFigureOut">
              <a:rPr lang="en-US" smtClean="0"/>
              <a:t>5/14/19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D18A3-27CA-1948-A670-47F89C03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33C848-A47C-6E40-BDAC-2E06E425A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3A316-72AF-1A45-AB9E-195140333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91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F7707A-A40E-2E44-BA62-3F5528CBD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5E5B6-C820-7A45-B83F-A619C66EF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53B2B-C731-5641-ACC4-5B97296A20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ABCE6-DC4D-C641-B5A4-3A5FE770F622}" type="datetimeFigureOut">
              <a:rPr lang="en-US" smtClean="0"/>
              <a:t>5/14/19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D8193-5EBD-F240-8191-84259BE3E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3675A-4F16-9340-BCB7-477B1C69E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3A316-72AF-1A45-AB9E-195140333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21" Type="http://schemas.openxmlformats.org/officeDocument/2006/relationships/image" Target="../media/image41.png"/><Relationship Id="rId34" Type="http://schemas.openxmlformats.org/officeDocument/2006/relationships/image" Target="../media/image54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33" Type="http://schemas.openxmlformats.org/officeDocument/2006/relationships/image" Target="../media/image53.png"/><Relationship Id="rId2" Type="http://schemas.openxmlformats.org/officeDocument/2006/relationships/image" Target="../media/image22.jp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37" Type="http://schemas.openxmlformats.org/officeDocument/2006/relationships/image" Target="../media/image57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36" Type="http://schemas.openxmlformats.org/officeDocument/2006/relationships/image" Target="../media/image56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31" Type="http://schemas.openxmlformats.org/officeDocument/2006/relationships/image" Target="../media/image5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sv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5.png"/><Relationship Id="rId8" Type="http://schemas.openxmlformats.org/officeDocument/2006/relationships/image" Target="../media/image28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4ddLgYChZxWjhpVfXvOuOFCeF0Nb0flt-04ZQRayCniUAaGDvJKifDLXQ6m3hsPMpezp89I2pd7QkJ18z4A6Gka1OAZNmQKZmmRfNoMEBm80DypzgkPn4stPWG9hlrZLLMjBdXSaDAo">
            <a:extLst>
              <a:ext uri="{FF2B5EF4-FFF2-40B4-BE49-F238E27FC236}">
                <a16:creationId xmlns:a16="http://schemas.microsoft.com/office/drawing/2014/main" id="{FDC203AE-D52F-614B-8FA1-E31D61A8F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38100"/>
            <a:ext cx="12065000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1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lh5.googleusercontent.com/je-6DmV8JzXy7r74gBHvNVKo4Xq8ITRpYWJSP-YTY8Zym2uumtYjVe3zRzT5puW65Ha46puIYKN0C8UV-M9LzNZcGnZcFoBmnyfqNa6h7-U82xgnBCbWeteuvp_PNEoqP7wrn-ZjBk8">
            <a:extLst>
              <a:ext uri="{FF2B5EF4-FFF2-40B4-BE49-F238E27FC236}">
                <a16:creationId xmlns:a16="http://schemas.microsoft.com/office/drawing/2014/main" id="{444EE442-8925-E44E-9E83-E60B9201F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775" y="0"/>
            <a:ext cx="4614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220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lh3.googleusercontent.com/vUcWyfCxwmn14eDBDDzInx9N2t4dG51ezn_p1yJOV0pDQl0EOx6g3s7Q2um-SzrYnf20638pAqu4-8Uk-GlnuNqRwRYPPXP49SsRnH2Rk7IsVfijk_1OH5856j-RqViNW_e66WTrtJs">
            <a:extLst>
              <a:ext uri="{FF2B5EF4-FFF2-40B4-BE49-F238E27FC236}">
                <a16:creationId xmlns:a16="http://schemas.microsoft.com/office/drawing/2014/main" id="{CCFC51E7-8017-F44B-BA25-6E3A58B1C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950"/>
            <a:ext cx="12192000" cy="664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842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lh5.googleusercontent.com/Iaz8t5ZxqkjCF9w4QPVX4SOimWHOPFgjo2ChSdj1hcmKOhKxsHj9vMZqS3XqSGAYnlTZOybXepZ80nobv1_Gh7Vcc22UmVqZxE7i4JWelrFP83jd50eqQuZMyclVNib_rgEqgHKCA5o">
            <a:extLst>
              <a:ext uri="{FF2B5EF4-FFF2-40B4-BE49-F238E27FC236}">
                <a16:creationId xmlns:a16="http://schemas.microsoft.com/office/drawing/2014/main" id="{7A605E6F-3FCD-C247-8DE4-048B8C8AB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888"/>
            <a:ext cx="12192000" cy="662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239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 descr="https://lh4.googleusercontent.com/dpdoIETJcfPSLvuDO4rpA5yVw3ukctTHbgu87bAXHb303WkYtRTkFpaScw9TKh7V6rtRfUw7X8nPHpsLqbLPcNl3RajmvOvU8_m7PzIPXrHBvS1pFMF2_tnOFxmrrKEMPu4g4J-wOII">
            <a:extLst>
              <a:ext uri="{FF2B5EF4-FFF2-40B4-BE49-F238E27FC236}">
                <a16:creationId xmlns:a16="http://schemas.microsoft.com/office/drawing/2014/main" id="{88DE1DA9-1E22-ED45-A1E6-01B4C009E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5059363"/>
            <a:ext cx="9156336" cy="649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https://lh5.googleusercontent.com/Pb56MLW_9DdbhEgMkVY8W6CgGT7OkfIr-WCL_I-6l4oJijn76orC7qY_sdpQ863FH_NFbUoZ3aKSwhLUZpHmCNzV2VRF25QVZW8KnDRp0MeSwujqckpAo-oeLYYFQ8WaPcIndQgKtyk">
            <a:extLst>
              <a:ext uri="{FF2B5EF4-FFF2-40B4-BE49-F238E27FC236}">
                <a16:creationId xmlns:a16="http://schemas.microsoft.com/office/drawing/2014/main" id="{180510AF-BB35-F146-948B-1E49C4320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6066" y="-5059363"/>
            <a:ext cx="9218818" cy="649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110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lh4.googleusercontent.com/MOQKrncPO1a6ukbPOGtvaRIKXw3aSsOZb8DMHL3OkdK6T-obooTs-OYPw7vTUuR7XvtXC0auRMMXGxZninMl5_nx84SOytdgdVFKauQCs9_Yci1NtSCbN85KZTCF6QsPnX2i6ikIGo0">
            <a:extLst>
              <a:ext uri="{FF2B5EF4-FFF2-40B4-BE49-F238E27FC236}">
                <a16:creationId xmlns:a16="http://schemas.microsoft.com/office/drawing/2014/main" id="{E080CACB-C84C-874B-AAD2-A4754CB4E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0"/>
            <a:ext cx="1214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947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lh4.googleusercontent.com/l-JVZPZe5MgtN0i4TOvqlTfqkFzQreTGzBSurS-R-TxCYCTeYCqt0hV1QzzIuKsaLBMlZjFICw_DTT-tLU3mGbfQlACS4enMg2lUcOh94PGygE3WRj9nlHPt5EfnjlVxJMklr8-8s6Y">
            <a:extLst>
              <a:ext uri="{FF2B5EF4-FFF2-40B4-BE49-F238E27FC236}">
                <a16:creationId xmlns:a16="http://schemas.microsoft.com/office/drawing/2014/main" id="{4250D786-F539-B94C-B3A3-68B36F945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788" y="0"/>
            <a:ext cx="6194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456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lh5.googleusercontent.com/TWMmDgaPVcfYpKJLSxwW7IIyJj5SNsjjiR66adYZ701svhH_IqWpVEgyXQCmrhs-IdIDs7eo6GchJZh7rrEXH9nGEgHY6pO83v1JyWvUtq_XLmZlyYq472Txp9kUchfCEIChFQWNihg">
            <a:extLst>
              <a:ext uri="{FF2B5EF4-FFF2-40B4-BE49-F238E27FC236}">
                <a16:creationId xmlns:a16="http://schemas.microsoft.com/office/drawing/2014/main" id="{53230E67-8819-9740-B6CC-0761CB64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121777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72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lh5.googleusercontent.com/jq1pr8h8xR7YYa58ql6Ov2KBAvL8-myDhi0JRTGy8rv9-mOqn8zbyzU1CeYRq3ahuVIokABOZnJ4Kj_r6nUyRRvqlsM593q4I0FfJUKSKHaYRA5tru-2yM3uK0R-JRTQJFZhO6sZwQ0">
            <a:extLst>
              <a:ext uri="{FF2B5EF4-FFF2-40B4-BE49-F238E27FC236}">
                <a16:creationId xmlns:a16="http://schemas.microsoft.com/office/drawing/2014/main" id="{B244717D-3CB6-2040-9F78-1AA87239A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005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lh3.googleusercontent.com/KPA6j0Z-yvKn3nI3JBcTr-I36w3Y_-tqkZ3iaDJH0aHoLDYSTE45LPVOAt9E2tomb3Voz84kROcW_T-l_pDrLHuvrFZUlU0y1uF4a-qKNzrRAFg-05QphPsZoVwRM_qfn0Z40FusfJc">
            <a:extLst>
              <a:ext uri="{FF2B5EF4-FFF2-40B4-BE49-F238E27FC236}">
                <a16:creationId xmlns:a16="http://schemas.microsoft.com/office/drawing/2014/main" id="{EB79F9D3-7707-B945-95C5-49599BE5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3" y="0"/>
            <a:ext cx="4497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74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lh3.googleusercontent.com/2hbKKoo__Sj8tqq0SkTfFtBG0UFKNxfl7olhnNLPWQSKtUPnxrWU3m8JJRrq_5TzOLde41zTyX-41i5AdrjSe8VjVfQa90EgGjqib6c9EvQ5QvmRiU5Vvd-8YegtCNwupXq3KXbQLJo">
            <a:extLst>
              <a:ext uri="{FF2B5EF4-FFF2-40B4-BE49-F238E27FC236}">
                <a16:creationId xmlns:a16="http://schemas.microsoft.com/office/drawing/2014/main" id="{88B9E781-553A-1C40-B67C-ADC0CEBEB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025"/>
            <a:ext cx="12192000" cy="671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788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1TfSQGBk0ZQclG-fG0_VqAEMB2ABeSxTFPbGAVXF50Ap0LNEbU75IZ34NucWXFoEiCfaeSfdd0VZTSBLL0AcbVQVeJE1NTvFttDBNwQbWdV0enTGpbDFkoNFEHQsjJivsbi6vccek28">
            <a:extLst>
              <a:ext uri="{FF2B5EF4-FFF2-40B4-BE49-F238E27FC236}">
                <a16:creationId xmlns:a16="http://schemas.microsoft.com/office/drawing/2014/main" id="{2A548D24-D6A2-B74E-A603-19CFE7C9F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150" y="2946400"/>
            <a:ext cx="4711700" cy="9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009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s://lh4.googleusercontent.com/P3OFTmSRHhdDxSp3Bd5Z-j7Ho_z1o5_uSsJFNpyA4LmMpwmjCeXxtV2WogrtD14VXBQJH5GPeqbEKIhfAW5uu3LAtwqgY01XXmpbb-bQS35Dbtamn65YeQItlskMeZc_VUP9gtV7L74">
            <a:extLst>
              <a:ext uri="{FF2B5EF4-FFF2-40B4-BE49-F238E27FC236}">
                <a16:creationId xmlns:a16="http://schemas.microsoft.com/office/drawing/2014/main" id="{44FBD4E1-7AD0-4E4A-8CA2-481C37691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075" y="0"/>
            <a:ext cx="5148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442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5E3EDB32-A657-F043-90E2-FF23F688C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415" y="4107626"/>
            <a:ext cx="1182414" cy="9144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DF5F88-ACD4-E54F-8E72-00412EE5115E}"/>
              </a:ext>
            </a:extLst>
          </p:cNvPr>
          <p:cNvCxnSpPr/>
          <p:nvPr/>
        </p:nvCxnSpPr>
        <p:spPr>
          <a:xfrm>
            <a:off x="0" y="3385751"/>
            <a:ext cx="12192000" cy="86498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16F3FD2-0EEA-4C46-AD37-DC3E96F535D2}"/>
              </a:ext>
            </a:extLst>
          </p:cNvPr>
          <p:cNvSpPr txBox="1"/>
          <p:nvPr/>
        </p:nvSpPr>
        <p:spPr>
          <a:xfrm>
            <a:off x="963827" y="137303"/>
            <a:ext cx="1083996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Import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FF3286-0480-BA44-8667-18FC3941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54" y="588950"/>
            <a:ext cx="788831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25AEAE-236A-AC4F-8B93-19BE7BF8B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935" y="547866"/>
            <a:ext cx="788831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ECF7EE-1FDD-B746-A19A-679AA2B04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031" y="1300976"/>
            <a:ext cx="788831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4963A1-737D-F14A-8FC2-2C36232D1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823" y="1281618"/>
            <a:ext cx="788831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6A6756-570F-2D40-B4AE-8D9FC9C5D7C1}"/>
              </a:ext>
            </a:extLst>
          </p:cNvPr>
          <p:cNvSpPr txBox="1"/>
          <p:nvPr/>
        </p:nvSpPr>
        <p:spPr>
          <a:xfrm>
            <a:off x="1672379" y="3768156"/>
            <a:ext cx="62770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Tidy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C18BC3-447D-8147-B58A-F46EF698C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1970" y="4825197"/>
            <a:ext cx="788831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F081F5-13A0-2A4F-92CE-20C5B75686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554" y="5516250"/>
            <a:ext cx="788831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04CE02-7D39-154D-A47E-BEFE9775A6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3626" y="4833266"/>
            <a:ext cx="788831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7A0A9C-E918-C44E-8213-CF86283BBF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8897" y="5516250"/>
            <a:ext cx="788831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63F637-C4E3-184A-A533-0D8A443CC1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337" y="4833266"/>
            <a:ext cx="788831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0116140-A009-D74E-94B7-B828BBC620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6385" y="4143974"/>
            <a:ext cx="788831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6A7299B-CBE0-E64B-BD46-E2427A233E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7241" y="4164915"/>
            <a:ext cx="788831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300BC27-07F7-2C4A-9CAA-7C9929B8F2B9}"/>
              </a:ext>
            </a:extLst>
          </p:cNvPr>
          <p:cNvSpPr txBox="1"/>
          <p:nvPr/>
        </p:nvSpPr>
        <p:spPr>
          <a:xfrm>
            <a:off x="3563165" y="137303"/>
            <a:ext cx="124360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Visualize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E51BA51-7B66-2442-BEE6-BE7DEBCC00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392" y="1316115"/>
            <a:ext cx="1182189" cy="9144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21FF981D-8DB6-2944-B049-0620EA75F3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98064" y="588950"/>
            <a:ext cx="1182189" cy="914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704F07D-8502-EF44-8F24-6FB0B4D2591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86497" y="679259"/>
            <a:ext cx="788831" cy="914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B9CF799-107C-3A47-AE3A-72BE3CF97B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74350" y="1502162"/>
            <a:ext cx="788831" cy="9144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1E37AEC-AEE2-2843-8734-C569B5AB82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84744" y="1684633"/>
            <a:ext cx="1168400" cy="4572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9222D06-3520-0043-ABE8-CAF718D64DAB}"/>
              </a:ext>
            </a:extLst>
          </p:cNvPr>
          <p:cNvSpPr txBox="1"/>
          <p:nvPr/>
        </p:nvSpPr>
        <p:spPr>
          <a:xfrm>
            <a:off x="4806939" y="3768156"/>
            <a:ext cx="117963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Model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15B221C-AA0B-334F-9DB4-B654711C7BF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90098" y="5593446"/>
            <a:ext cx="788831" cy="914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664B2C1-806A-F44B-BD8A-B9E23B2A608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74243" y="5688817"/>
            <a:ext cx="792051" cy="914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B050347-319B-2443-A07D-19A695B039F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31377" y="5649180"/>
            <a:ext cx="914400" cy="914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D678FE3-E48B-884A-A8D8-25B35CA3BA6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70597" y="4253692"/>
            <a:ext cx="788831" cy="914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BF59E44-7356-E44B-90F4-8D26512CB5E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67791" y="4976578"/>
            <a:ext cx="788831" cy="9144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7C40799-F9BC-D640-AC5A-2257F1CDCDC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688651" y="4951436"/>
            <a:ext cx="791977" cy="9144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AE51D32-8CE0-414B-A630-5A5621E791B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477482" y="4936296"/>
            <a:ext cx="792051" cy="9144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9B96A86-EDE3-9E4A-A568-8CA17751FD5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85828" y="5649180"/>
            <a:ext cx="788831" cy="914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7D99728-3CD0-0549-9932-A923EB5E64E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884217" y="4222216"/>
            <a:ext cx="788831" cy="9144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8FF133C-D2D0-D840-9496-D1A716690C90}"/>
              </a:ext>
            </a:extLst>
          </p:cNvPr>
          <p:cNvSpPr txBox="1"/>
          <p:nvPr/>
        </p:nvSpPr>
        <p:spPr>
          <a:xfrm>
            <a:off x="6139769" y="137303"/>
            <a:ext cx="1719121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Communicate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D879E7B-9DD0-DE44-B225-A9501527877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604913" y="547675"/>
            <a:ext cx="788831" cy="9144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35ED3D0-0B82-ED4C-974E-572FC0DB3B9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562763" y="1997338"/>
            <a:ext cx="788831" cy="9144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5DCAFBD-6E2A-B142-B5F4-BBFD94F18C0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573987" y="1928710"/>
            <a:ext cx="788831" cy="9144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94A028B-E956-C34B-9595-62DEBD07029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980026" y="1235676"/>
            <a:ext cx="788831" cy="9144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F9977FFC-DE18-2648-A82E-31C3EB2F79B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203600" y="1228418"/>
            <a:ext cx="788831" cy="9144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98A06D1B-55D0-3347-9872-D812AF3D7EA0}"/>
              </a:ext>
            </a:extLst>
          </p:cNvPr>
          <p:cNvSpPr txBox="1"/>
          <p:nvPr/>
        </p:nvSpPr>
        <p:spPr>
          <a:xfrm>
            <a:off x="9160957" y="137303"/>
            <a:ext cx="1475488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Production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411CD706-9C01-8446-B76C-4DBBF5EE35F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447081" y="815270"/>
            <a:ext cx="788831" cy="9144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10FF370-A351-B843-A541-8A2C3E18E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1427" y="1511456"/>
            <a:ext cx="788831" cy="91440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A912BCC-7686-F945-933F-FC98F8877D3C}"/>
              </a:ext>
            </a:extLst>
          </p:cNvPr>
          <p:cNvSpPr txBox="1"/>
          <p:nvPr/>
        </p:nvSpPr>
        <p:spPr>
          <a:xfrm>
            <a:off x="9103751" y="2378358"/>
            <a:ext cx="2338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R2PMML</a:t>
            </a:r>
          </a:p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RStudio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Connect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7785AF2-3315-F549-9500-FF11E44607E8}"/>
              </a:ext>
            </a:extLst>
          </p:cNvPr>
          <p:cNvSpPr txBox="1"/>
          <p:nvPr/>
        </p:nvSpPr>
        <p:spPr>
          <a:xfrm>
            <a:off x="7558084" y="3768156"/>
            <a:ext cx="158701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Reproduce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004008B6-9D01-5D4B-97E3-E2FBC0F30D2C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360108" y="4354130"/>
            <a:ext cx="788831" cy="914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6781E44A-36A8-374B-BB5D-4E022C04D83E}"/>
              </a:ext>
            </a:extLst>
          </p:cNvPr>
          <p:cNvSpPr txBox="1"/>
          <p:nvPr/>
        </p:nvSpPr>
        <p:spPr>
          <a:xfrm>
            <a:off x="7482835" y="4562300"/>
            <a:ext cx="2328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Projects</a:t>
            </a:r>
          </a:p>
          <a:p>
            <a:r>
              <a:rPr lang="en-US" dirty="0" err="1"/>
              <a:t>Renv</a:t>
            </a:r>
            <a:endParaRPr lang="en-US" dirty="0"/>
          </a:p>
          <a:p>
            <a:r>
              <a:rPr lang="en-US" dirty="0"/>
              <a:t>Package Manager</a:t>
            </a:r>
          </a:p>
          <a:p>
            <a:r>
              <a:rPr lang="en-US" dirty="0"/>
              <a:t>here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C1C712A-B0A1-2948-86E2-4A9DDF8F3080}"/>
              </a:ext>
            </a:extLst>
          </p:cNvPr>
          <p:cNvSpPr txBox="1"/>
          <p:nvPr/>
        </p:nvSpPr>
        <p:spPr>
          <a:xfrm>
            <a:off x="10163133" y="3768156"/>
            <a:ext cx="158701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Develop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A79965A-398C-424C-B1C6-00E2DCEE678E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542651" y="4936828"/>
            <a:ext cx="788831" cy="9144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95698DF1-2DBA-9B4C-81BE-0F98D88C327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915832" y="4237773"/>
            <a:ext cx="788831" cy="9144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2BBA8407-DEA2-3748-AAC8-3C0FACBFB7C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1331482" y="4926241"/>
            <a:ext cx="788831" cy="9144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0D7904A4-21F0-354D-B4C0-20EA391543CD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85984" y="4274658"/>
            <a:ext cx="788831" cy="914400"/>
          </a:xfrm>
          <a:prstGeom prst="rect">
            <a:avLst/>
          </a:prstGeom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CD5D567-0A18-0748-99D1-114ED8F491EA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>
            <a:off x="1640447" y="2215376"/>
            <a:ext cx="345782" cy="1552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7928D77-CEFE-254B-940E-901965A9204C}"/>
              </a:ext>
            </a:extLst>
          </p:cNvPr>
          <p:cNvCxnSpPr>
            <a:cxnSpLocks/>
          </p:cNvCxnSpPr>
          <p:nvPr/>
        </p:nvCxnSpPr>
        <p:spPr>
          <a:xfrm flipV="1">
            <a:off x="2656476" y="2425857"/>
            <a:ext cx="1211315" cy="1739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843716D-B754-2947-B760-02E2573AB052}"/>
              </a:ext>
            </a:extLst>
          </p:cNvPr>
          <p:cNvCxnSpPr>
            <a:endCxn id="41" idx="0"/>
          </p:cNvCxnSpPr>
          <p:nvPr/>
        </p:nvCxnSpPr>
        <p:spPr>
          <a:xfrm>
            <a:off x="5031677" y="2428227"/>
            <a:ext cx="365079" cy="1339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9191788-346A-8D4C-94CA-E73EA670D1F0}"/>
              </a:ext>
            </a:extLst>
          </p:cNvPr>
          <p:cNvCxnSpPr>
            <a:cxnSpLocks/>
          </p:cNvCxnSpPr>
          <p:nvPr/>
        </p:nvCxnSpPr>
        <p:spPr>
          <a:xfrm flipV="1">
            <a:off x="6322727" y="2927768"/>
            <a:ext cx="565110" cy="1216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E331048-B5AD-C542-AC86-3DB0057A6CB0}"/>
              </a:ext>
            </a:extLst>
          </p:cNvPr>
          <p:cNvCxnSpPr>
            <a:endCxn id="78" idx="0"/>
          </p:cNvCxnSpPr>
          <p:nvPr/>
        </p:nvCxnSpPr>
        <p:spPr>
          <a:xfrm>
            <a:off x="8152652" y="3109450"/>
            <a:ext cx="198942" cy="658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3A09BCE-8EB2-D245-B05A-0E9A4C47E873}"/>
              </a:ext>
            </a:extLst>
          </p:cNvPr>
          <p:cNvCxnSpPr>
            <a:cxnSpLocks/>
          </p:cNvCxnSpPr>
          <p:nvPr/>
        </p:nvCxnSpPr>
        <p:spPr>
          <a:xfrm flipV="1">
            <a:off x="8946161" y="3024689"/>
            <a:ext cx="475549" cy="743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B76DA64-CB65-6740-B10B-BC9C44AF496D}"/>
              </a:ext>
            </a:extLst>
          </p:cNvPr>
          <p:cNvCxnSpPr>
            <a:endCxn id="82" idx="0"/>
          </p:cNvCxnSpPr>
          <p:nvPr/>
        </p:nvCxnSpPr>
        <p:spPr>
          <a:xfrm>
            <a:off x="10409918" y="3222401"/>
            <a:ext cx="546725" cy="545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404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757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5349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305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4368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3.googleusercontent.com/bpkZl_FRecMRGU7xwTUQsLZE-4jAnFrjM5ASq1IyNMgC2JuBibLiSArj1NOEqMqUwY_3go_JZVThFe1M07DiasOV6RNUN99sGMs1Q0NwDp2OfubCspX8FAaTkQISTCcoKb0acq3NlUA">
            <a:extLst>
              <a:ext uri="{FF2B5EF4-FFF2-40B4-BE49-F238E27FC236}">
                <a16:creationId xmlns:a16="http://schemas.microsoft.com/office/drawing/2014/main" id="{F5FF79D5-36E1-5E4C-A1BA-644159302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0" y="1085850"/>
            <a:ext cx="3556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359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4.googleusercontent.com/Oix12XVlrR4DBaxzx1jfcaRnvobDWi3GnnaUovGRHyzl5LpUzo6Nw2TF4mqH-zpPOiSVoe7vZfrsQeZ5jbD8XLp-_jaNXWBPIB_P4ib9EcP3_xPLjqRaSPQL858iAuaf0LKqnWbxG0A">
            <a:extLst>
              <a:ext uri="{FF2B5EF4-FFF2-40B4-BE49-F238E27FC236}">
                <a16:creationId xmlns:a16="http://schemas.microsoft.com/office/drawing/2014/main" id="{1E7D3721-E006-264C-82E1-3BF6EC61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25" y="0"/>
            <a:ext cx="6888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223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4.googleusercontent.com/FAqzZqRbxLypI521SK4ppt5Eg6ja1Uc-8BWX4jUGIf0OoqE6ttNTLDXh0xVZvdl0ci1XbcmxpdhIss5eSbforu2zj-r-Mh0AFtSGS0CCFLwQ0Z28wWYtc-7RTFDWHoNTHIZnchnOwAs">
            <a:extLst>
              <a:ext uri="{FF2B5EF4-FFF2-40B4-BE49-F238E27FC236}">
                <a16:creationId xmlns:a16="http://schemas.microsoft.com/office/drawing/2014/main" id="{2C662AC6-C137-3C43-80FF-112318C84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19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lh6.googleusercontent.com/4ziQvY_GveydISvbc9GpXOuiMPE56rjBDjID4xHO7_bxN4fZ5vh1ZfFx0itjHlRBNWQ1smL9uqX1SIsNgadjCiLWSuzi1lD4aLSfBiBp_4BF0enlqyGFOq4Oc8ElfJOdBaRGaPiwV3U">
            <a:extLst>
              <a:ext uri="{FF2B5EF4-FFF2-40B4-BE49-F238E27FC236}">
                <a16:creationId xmlns:a16="http://schemas.microsoft.com/office/drawing/2014/main" id="{67D728DA-7573-CC42-AA3D-7538E132A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900" y="0"/>
            <a:ext cx="5916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32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lh3.googleusercontent.com/4fHu6twgdtlo0uNqfOlpqEo-HvgQA5KaP_7Z-6poFxEaBcOr-KLsTUzA7pbtMwUziMF1FDAifRiFtuvclXiykPw6wCP7eGt7xAmFDGgzoc7ZxfATglRLjiUBF9l5cYGCZh-NEoHX77o">
            <a:extLst>
              <a:ext uri="{FF2B5EF4-FFF2-40B4-BE49-F238E27FC236}">
                <a16:creationId xmlns:a16="http://schemas.microsoft.com/office/drawing/2014/main" id="{7030552B-0830-DF4B-8E9B-85E4816A9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342900"/>
            <a:ext cx="53721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834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lh5.googleusercontent.com/Ej52r-XOHUPKNR4CQ_swSIr6jTLmiCmhJe_EJCR8T7r28ttoQmVbt0w5VdRqvsYmuLQ_qIBGrq-hBUFUhu9epdezgwM6jwyu-II3JkJ9aEVmN7YpLK5dXZtY9N-1XNefAA4lIqkK81M">
            <a:extLst>
              <a:ext uri="{FF2B5EF4-FFF2-40B4-BE49-F238E27FC236}">
                <a16:creationId xmlns:a16="http://schemas.microsoft.com/office/drawing/2014/main" id="{B531E011-4F00-D443-A96D-A5E10C155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3" y="0"/>
            <a:ext cx="4498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928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lh6.googleusercontent.com/3pPqXJdq1qMdig0J1pQ5iKHSlHAMwWh1D4JwTETkWFGvit7UbeOe4qK3115EgZKkjKGDgz_uNWtZOPUgzbSMJFs-NvjLtD58D0gHjNe_dgwC6SF2m6DvpAQNXrEv6JRvJwjekOqHeT4">
            <a:extLst>
              <a:ext uri="{FF2B5EF4-FFF2-40B4-BE49-F238E27FC236}">
                <a16:creationId xmlns:a16="http://schemas.microsoft.com/office/drawing/2014/main" id="{F675D117-4A36-424D-848A-CB7F5AFC7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38" y="0"/>
            <a:ext cx="5521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67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16</Words>
  <Application>Microsoft Macintosh PowerPoint</Application>
  <PresentationFormat>Widescreen</PresentationFormat>
  <Paragraphs>14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Leigh Alexander</dc:creator>
  <cp:lastModifiedBy>Leigh Alexander</cp:lastModifiedBy>
  <cp:revision>12</cp:revision>
  <dcterms:created xsi:type="dcterms:W3CDTF">2019-05-06T22:13:50Z</dcterms:created>
  <dcterms:modified xsi:type="dcterms:W3CDTF">2019-05-14T16:57:18Z</dcterms:modified>
</cp:coreProperties>
</file>